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D1E01-0FB6-485D-B27C-264A3BA6DE68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Presentation1.ppt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:\Downloads2\CP presentation\images\vibrational_modes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371600"/>
            <a:ext cx="56896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:\Downloads2\CP presentation\images\lattice_vibrations_trial14_normalmod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7950"/>
            <a:ext cx="9080500" cy="4540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:\Downloads2\CP presentation\images\lattice_vibrations_trial1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8966200" cy="4483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:\Downloads2\CP presentation\images\lattice_vibrations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71600"/>
            <a:ext cx="8750300" cy="4375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286000" y="1714500"/>
          <a:ext cx="4570413" cy="3427413"/>
        </p:xfrm>
        <a:graphic>
          <a:graphicData uri="http://schemas.openxmlformats.org/presentationml/2006/ole">
            <p:oleObj spid="_x0000_s1026" name="Presentation" r:id="rId3" imgW="4570541" imgH="3427323" progId="PowerPoint.Show.12">
              <p:embed/>
            </p:oleObj>
          </a:graphicData>
        </a:graphic>
      </p:graphicFrame>
      <p:pic>
        <p:nvPicPr>
          <p:cNvPr id="4" name="Picture 3" descr="CP_presentation-79.png"/>
          <p:cNvPicPr>
            <a:picLocks noGrp="1" noChangeAspect="1"/>
          </p:cNvPicPr>
          <p:nvPr isPhoto="1"/>
        </p:nvPicPr>
        <p:blipFill>
          <a:blip r:embed="rId4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P_presentation-79.png"/>
          <p:cNvPicPr>
            <a:picLocks noGrp="1" noChangeAspect="1"/>
          </p:cNvPicPr>
          <p:nvPr isPhoto="1"/>
        </p:nvPicPr>
        <p:blipFill>
          <a:blip r:embed="rId4" cstate="print">
            <a:lum/>
          </a:blip>
          <a:srcRect l="20833" r="25833" b="90000"/>
          <a:stretch>
            <a:fillRect/>
          </a:stretch>
        </p:blipFill>
        <p:spPr>
          <a:xfrm>
            <a:off x="0" y="0"/>
            <a:ext cx="4876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762000"/>
            <a:ext cx="9144000" cy="58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819400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THANK YOU</a:t>
            </a:r>
            <a:endParaRPr 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</Words>
  <Application>Microsoft Office PowerPoint</Application>
  <PresentationFormat>On-screen Show (4:3)</PresentationFormat>
  <Paragraphs>1</Paragraphs>
  <Slides>80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Office Theme</vt:lpstr>
      <vt:lpstr>Presentation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ADHILSHA A</dc:creator>
  <cp:lastModifiedBy>ADHILSHA A</cp:lastModifiedBy>
  <cp:revision>2</cp:revision>
  <dcterms:created xsi:type="dcterms:W3CDTF">2024-04-22T05:51:12Z</dcterms:created>
  <dcterms:modified xsi:type="dcterms:W3CDTF">2024-04-23T09:11:41Z</dcterms:modified>
</cp:coreProperties>
</file>